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6" autoAdjust="0"/>
  </p:normalViewPr>
  <p:slideViewPr>
    <p:cSldViewPr snapToGrid="0">
      <p:cViewPr varScale="1">
        <p:scale>
          <a:sx n="107" d="100"/>
          <a:sy n="107" d="100"/>
        </p:scale>
        <p:origin x="13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4DDE3-5C4C-4CC6-A38C-704672CE606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AA7D-042B-4595-ACF1-BDA3495F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FAA7D-042B-4595-ACF1-BDA3495F4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5EBF-63C0-474A-9696-4159FFBAB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70AA6-1D72-40C3-AEF0-E0F8AD2FB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814BF-41B0-4173-A64A-D34EFF0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65F5B-85E5-4FF8-9E3F-19246A26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500D-279A-45C9-A96F-83814C0A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802F-A0D3-4E65-A8BC-8EDA1742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1EBF2-0E00-455C-A834-393997821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CCCD-CBF9-429B-9D3D-B4CA94FC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8D25-68E0-440E-B1B5-6278209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3963-918D-41CF-BE8B-EF51A582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FFF369-EC17-487A-B967-6D99A31C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F2C55-4CB9-4776-801E-57A4D4F37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51261-EFFE-486F-92FC-B3F0424F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10B1-5C77-493F-B26C-C3D69272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07C4-BCCB-490E-A086-B375DB54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E76F-A48F-41BE-9601-60108222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19B41-5EE3-4049-A665-4DCF52EBF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EFFE-EEC9-40DC-BF82-105836AB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7068-65E9-442B-BC5D-CF3A1F50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80F6-7DDA-4C70-82A0-AB5820F5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337A-1873-4D66-AE95-75DDA2F7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382C7-0DC9-4C8E-8F16-F77396C8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D1D9-75DB-456D-B326-5973B364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AB24-E94C-4A92-8581-24178315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2D8F-E599-4B4A-84CE-35739EA2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C820-C873-424A-B533-7554F4FE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7316-7D86-4908-83E7-AD37FD9BE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F8FB4-1690-4C58-862B-41616CA7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D4C27-19E6-4F77-92FE-CEF58C2B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0B2F5-4B33-42AA-9CB0-003176FB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2EA1-53F0-4D44-9528-D6732F4E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F98B-A4B5-44B1-B5AC-2E061AA1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EC2A8-FE49-454E-AA49-7E3575D24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03774-EF95-4353-B984-1C44ECC5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676A0-8128-4665-A73B-DD901C59C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FDC71-4BCD-41B4-A05B-060ACAB9C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B6CA9-9145-47DD-9D77-A519C332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E2A16-E5DA-4F5F-8A88-DEE318CB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91B8A-30DA-4105-9A0C-7714020B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DD2D-0053-4B7C-86BB-3A4017D8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09A0F-CBAD-4E2E-B0AA-5932BB33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054AF-AE34-4AC8-AF7C-B7218D11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DE8B2-43F0-4254-A769-A573F82C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7EE29-437E-441C-B118-ABB34944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73C4A-8EEB-40E9-8ABB-86AA86D3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19FE5-E688-49E5-828E-C245A3A4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701C-023F-4D38-B434-AEA9F481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62D5-2FB7-47CF-B3F4-77832938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94E13-1828-484D-BA37-D37107B3A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4162-911B-4ACE-8B4D-52E9004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99AFD-531B-4F20-BFF0-47E7F31A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88532-E97E-4E56-A6AF-49023503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5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3CEF-A80A-4363-B22E-7A812E5A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2FF6-8F7D-43C6-A971-229FF458C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6C90-3633-4FF9-8FDE-29441A0CF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5EBB7-EDBE-4A87-B69B-EBAD144A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6E9CC-3438-4909-B7F1-310B89A4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E5656-42B6-4472-B0F6-BDEC28B2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8CAEA3-6777-4F5C-9A54-13C52177D3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4812" y="-188259"/>
            <a:ext cx="12791294" cy="74317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0F446-F912-48EF-8744-059E40AE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1CB07-8BE0-400D-BB9A-62B0951F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EEC11-F326-4590-8CB0-61A914B32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DBA3-AA29-4910-8DA9-B1C98E5640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25D59-330F-4965-BA9D-D79CD5B7E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6C334-9481-49AA-A4AD-AB6DF19A2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0E53-1F52-47B7-A9AA-C9981DF95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3" Type="http://schemas.openxmlformats.org/officeDocument/2006/relationships/slide" Target="slide12.xml"/><Relationship Id="rId7" Type="http://schemas.openxmlformats.org/officeDocument/2006/relationships/slide" Target="slide22.xml"/><Relationship Id="rId12" Type="http://schemas.openxmlformats.org/officeDocument/2006/relationships/slide" Target="slide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slide" Target="slide24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D67E-2BCF-47EE-B874-68E5EF73C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2AAC-F381-4A79-860D-81BD0E152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eopardy! - Syndicated Game Show">
            <a:extLst>
              <a:ext uri="{FF2B5EF4-FFF2-40B4-BE49-F238E27FC236}">
                <a16:creationId xmlns:a16="http://schemas.microsoft.com/office/drawing/2014/main" id="{5ECC85C0-631F-49E7-9073-367E5CCA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57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Colonists had to let British soldiers in their house and feed them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75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was the Intolerable acts?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9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 was the general for the Colonial army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54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was George Washington?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6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 was the main author of the Declaration of 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74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was Thomas Jefferson?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0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 gave a fair trial for British soldiers in the Boston Massacre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60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was John Adams?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 invented the bifocal glasses, the swimming fins, and much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05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was Benjamin Franklin?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7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988-52C3-4C34-AD41-50E2D59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Jeopardy Game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76BF1-C11B-46C7-AFCA-18FFA854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Pick a Category and $ value of your question</a:t>
            </a:r>
          </a:p>
          <a:p>
            <a:r>
              <a:rPr lang="en-US" sz="4000" dirty="0"/>
              <a:t>You will get the answers, but you have to think of the question</a:t>
            </a:r>
          </a:p>
          <a:p>
            <a:pPr marL="0" indent="0">
              <a:buNone/>
            </a:pPr>
            <a:r>
              <a:rPr lang="en-US" sz="4000" dirty="0"/>
              <a:t>Example:</a:t>
            </a:r>
          </a:p>
          <a:p>
            <a:r>
              <a:rPr lang="en-US" sz="4000" dirty="0"/>
              <a:t> 2020 &gt; Response should be “When was Covid?”</a:t>
            </a:r>
          </a:p>
        </p:txBody>
      </p:sp>
    </p:spTree>
    <p:extLst>
      <p:ext uri="{BB962C8B-B14F-4D97-AF65-F5344CB8AC3E}">
        <p14:creationId xmlns:p14="http://schemas.microsoft.com/office/powerpoint/2010/main" val="4061534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July 4, 1776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75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was the Declaration of Independence adopted?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6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December 16, 1773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86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was the Boston Tea Party?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June 17, 1775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58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was the Battle of Bunker Hill?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0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April 19, 1775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56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did the American Revolution start?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46EF84-E511-422B-A713-A4285943C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03957"/>
              </p:ext>
            </p:extLst>
          </p:nvPr>
        </p:nvGraphicFramePr>
        <p:xfrm>
          <a:off x="746760" y="1066800"/>
          <a:ext cx="10698480" cy="4724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3309037432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4102452602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2724801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4"/>
                          </a:solidFill>
                          <a:latin typeface="Arial Narrow" panose="020B0606020202030204" pitchFamily="34" charset="0"/>
                        </a:rPr>
                        <a:t>Causes of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4"/>
                          </a:solidFill>
                          <a:latin typeface="Arial Narrow" panose="020B0606020202030204" pitchFamily="34" charset="0"/>
                        </a:rPr>
                        <a:t>American Revolution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People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American Revolution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Dates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American Revolution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15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63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3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$300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58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u="none" dirty="0">
                          <a:solidFill>
                            <a:schemeClr val="accent4"/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lang="en-US" sz="5400" u="none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83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Colonists have to buy tea from </a:t>
            </a:r>
            <a:r>
              <a:rPr lang="en-US" dirty="0"/>
              <a:t>England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57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was the Tea act?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6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Colonists have to get their  paper /legal documents stamped.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95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was the Stamp act?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colonists have the stuf</a:t>
            </a:r>
            <a:r>
              <a:rPr lang="en-US" dirty="0"/>
              <a:t>f they made taxed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6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33C-6875-4CB2-B59A-64E3872B2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was the Townshend act?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0B62C-054B-40C5-A94B-76C6E5720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8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283</Words>
  <Application>Microsoft Office PowerPoint</Application>
  <PresentationFormat>Widescreen</PresentationFormat>
  <Paragraphs>108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Office Theme</vt:lpstr>
      <vt:lpstr>PowerPoint Presentation</vt:lpstr>
      <vt:lpstr>Jeopardy Game Rules</vt:lpstr>
      <vt:lpstr>PowerPoint Presentation</vt:lpstr>
      <vt:lpstr>Colonists have to buy tea from England</vt:lpstr>
      <vt:lpstr>What was the Tea act?</vt:lpstr>
      <vt:lpstr>Colonists have to get their  paper /legal documents stamped.</vt:lpstr>
      <vt:lpstr>What was the Stamp act?</vt:lpstr>
      <vt:lpstr>The colonists have the stuff they made taxed</vt:lpstr>
      <vt:lpstr>What was the Townshend act?</vt:lpstr>
      <vt:lpstr>Colonists had to let British soldiers in their house and feed them</vt:lpstr>
      <vt:lpstr>What was the Intolerable acts?</vt:lpstr>
      <vt:lpstr>He was the general for the Colonial army</vt:lpstr>
      <vt:lpstr>Who was George Washington?</vt:lpstr>
      <vt:lpstr>He was the main author of the Declaration of Independence</vt:lpstr>
      <vt:lpstr>Who was Thomas Jefferson?</vt:lpstr>
      <vt:lpstr>He gave a fair trial for British soldiers in the Boston Massacre</vt:lpstr>
      <vt:lpstr>Who was John Adams?</vt:lpstr>
      <vt:lpstr>He invented the bifocal glasses, the swimming fins, and much more</vt:lpstr>
      <vt:lpstr>Who was Benjamin Franklin?</vt:lpstr>
      <vt:lpstr>July 4, 1776</vt:lpstr>
      <vt:lpstr>When was the Declaration of Independence adopted?</vt:lpstr>
      <vt:lpstr>December 16, 1773</vt:lpstr>
      <vt:lpstr>When was the Boston Tea Party?</vt:lpstr>
      <vt:lpstr>June 17, 1775</vt:lpstr>
      <vt:lpstr>When was the Battle of Bunker Hill?</vt:lpstr>
      <vt:lpstr>April 19, 1775</vt:lpstr>
      <vt:lpstr>When did the American Revolution start?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Armaan Parikh</dc:creator>
  <cp:lastModifiedBy>Armaan Parikh</cp:lastModifiedBy>
  <cp:revision>3</cp:revision>
  <dcterms:created xsi:type="dcterms:W3CDTF">2021-11-18T00:34:26Z</dcterms:created>
  <dcterms:modified xsi:type="dcterms:W3CDTF">2021-12-03T01:23:58Z</dcterms:modified>
</cp:coreProperties>
</file>